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Google Sans Medium"/>
      <p:regular r:id="rId25"/>
      <p:bold r:id="rId26"/>
      <p:italic r:id="rId27"/>
      <p:boldItalic r:id="rId28"/>
    </p:embeddedFont>
    <p:embeddedFont>
      <p:font typeface="Google Sans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italic.fntdata"/><Relationship Id="rId30" Type="http://schemas.openxmlformats.org/officeDocument/2006/relationships/font" Target="fonts/GoogleSans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Google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31" name="Google Shape;231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ed08d5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ed08d5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5e9e69b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5e9e69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3ebeb40e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3ebeb40e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3ebeb40e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3ebeb40e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feed/update/urn:li:activity:6782314298862534656" TargetMode="External"/><Relationship Id="rId10" Type="http://schemas.openxmlformats.org/officeDocument/2006/relationships/hyperlink" Target="https://www.instagram.com/tv/CM5EglUHpGW/?utm_source=ig_web_copy_link" TargetMode="External"/><Relationship Id="rId13" Type="http://schemas.openxmlformats.org/officeDocument/2006/relationships/hyperlink" Target="https://www.instagram.com/p/CNC6i9HHkH3/?utm_source=ig_web_copy_link" TargetMode="External"/><Relationship Id="rId12" Type="http://schemas.openxmlformats.org/officeDocument/2006/relationships/hyperlink" Target="https://www.linkedin.com/feed/update/urn:li:activity:678127540317353984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hyperlink" Target="https://www.instagram.com/p/CMQESZYnx0X/?utm_source=ig_web_copy_link" TargetMode="External"/><Relationship Id="rId14" Type="http://schemas.openxmlformats.org/officeDocument/2006/relationships/hyperlink" Target="https://www.instagram.com/p/CNNh6S2HxiW/?utm_source=ig_web_copy_link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hyperlink" Target="https://www.linkedin.com/feed/update/urn:li:activity:677550156286221107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2903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Destructuring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35" name="Google Shape;2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 Developer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Destructuring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20000" y="1619500"/>
            <a:ext cx="79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destructuring ou Desestruturamento consiste na possibilidade de você extrair dados de um objeto ou um array e armazená-lo(s) em uma variável.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0000" y="234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Ao invés de: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nome = pessoa.nome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20000" y="342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Eu vou usar: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{ nome } = pessoa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Destructuring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Exercícios de fixação: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720000" y="2340000"/>
            <a:ext cx="798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Crie um objeto e retorne uma chave de sua escolha.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Usando o objeto que criou anteriormente, modifique-o, adicionando um objeto dentro dele, e retorne uma chave desse novo.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Usando o objeto que criou anteriormente, retorne todas as chaves.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b="1" sz="3300" u="sng"/>
          </a:p>
        </p:txBody>
      </p:sp>
      <p:sp>
        <p:nvSpPr>
          <p:cNvPr id="193" name="Google Shape;193;p34"/>
          <p:cNvSpPr/>
          <p:nvPr/>
        </p:nvSpPr>
        <p:spPr>
          <a:xfrm>
            <a:off x="852125" y="290215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knlkn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3553350" y="2902141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nmkscn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6254575" y="288270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opjsa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459300" y="1114200"/>
            <a:ext cx="485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681675" y="2491200"/>
            <a:ext cx="3644100" cy="233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 u="sng"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59300" y="175305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1" sz="2700" u="sng"/>
          </a:p>
        </p:txBody>
      </p:sp>
      <p:sp>
        <p:nvSpPr>
          <p:cNvPr id="209" name="Google Shape;209;p35"/>
          <p:cNvSpPr/>
          <p:nvPr/>
        </p:nvSpPr>
        <p:spPr>
          <a:xfrm>
            <a:off x="1028775" y="1014825"/>
            <a:ext cx="2949900" cy="532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5">
            <a:hlinkClick r:id="rId8"/>
          </p:cNvPr>
          <p:cNvSpPr/>
          <p:nvPr/>
        </p:nvSpPr>
        <p:spPr>
          <a:xfrm>
            <a:off x="1921075" y="26284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769100" y="3486900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5103325" y="961800"/>
            <a:ext cx="3644100" cy="385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>
            <a:hlinkClick r:id="rId9"/>
          </p:cNvPr>
          <p:cNvSpPr/>
          <p:nvPr/>
        </p:nvSpPr>
        <p:spPr>
          <a:xfrm>
            <a:off x="6342725" y="15616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5190750" y="2687850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5">
            <a:hlinkClick r:id="rId10"/>
          </p:cNvPr>
          <p:cNvSpPr/>
          <p:nvPr/>
        </p:nvSpPr>
        <p:spPr>
          <a:xfrm>
            <a:off x="6342725" y="230130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5">
            <a:hlinkClick r:id="rId11"/>
          </p:cNvPr>
          <p:cNvSpPr/>
          <p:nvPr/>
        </p:nvSpPr>
        <p:spPr>
          <a:xfrm>
            <a:off x="1921075" y="4166775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5">
            <a:hlinkClick r:id="rId12"/>
          </p:cNvPr>
          <p:cNvSpPr/>
          <p:nvPr/>
        </p:nvSpPr>
        <p:spPr>
          <a:xfrm>
            <a:off x="1921075" y="33976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5">
            <a:hlinkClick r:id="rId13"/>
          </p:cNvPr>
          <p:cNvSpPr/>
          <p:nvPr/>
        </p:nvSpPr>
        <p:spPr>
          <a:xfrm>
            <a:off x="6342725" y="30409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5">
            <a:hlinkClick r:id="rId14"/>
          </p:cNvPr>
          <p:cNvSpPr/>
          <p:nvPr/>
        </p:nvSpPr>
        <p:spPr>
          <a:xfrm>
            <a:off x="6342725" y="37961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